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855B06-C26F-8448-BCC8-FEEAF66AD5E8}" v="8" dt="2018-10-30T06:30:19.9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4"/>
    <p:restoredTop sz="94639"/>
  </p:normalViewPr>
  <p:slideViewPr>
    <p:cSldViewPr snapToGrid="0" snapToObjects="1">
      <p:cViewPr varScale="1">
        <p:scale>
          <a:sx n="154" d="100"/>
          <a:sy n="154" d="100"/>
        </p:scale>
        <p:origin x="232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3027-452B-4A49-ABB9-7DFA49C6D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FB0705-319B-864F-8116-F1149FFA1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FE052-844A-3B49-9195-8D37BA221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0E419-AB5B-6B4A-9758-5D4A6A6C649F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B0C1-45C2-224B-A05D-D194E2264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F8917-83DE-B042-9F2E-30A796283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0A182-5905-984B-941B-AF60EE4FB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B02FB-569F-B746-A361-D4B70B25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9B5C73-2664-6040-912F-258D017CAB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CB308-9960-EB44-A10D-4386F057B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0E419-AB5B-6B4A-9758-5D4A6A6C649F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6B6D2-EE2E-374F-B10C-AB3BF84F0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767FA-8C35-C045-9A5B-CBF13F42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0A182-5905-984B-941B-AF60EE4FB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39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C035C3-C668-F147-84A7-B9F61FEAF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AFFB69-14BF-7142-996F-FFF5F677ED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25019-6954-8B47-8940-E812AEB91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0E419-AB5B-6B4A-9758-5D4A6A6C649F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111AA-F225-1C43-885A-0784FC910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79AC8-D29A-5745-870B-BDF4739C8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0A182-5905-984B-941B-AF60EE4FB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72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96031-F6AB-AF44-B884-D954243AE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F3ED8-B8D3-DA4A-B262-E7BEE4CBE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01BCC-C066-E343-8DA3-27AFD800D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0E419-AB5B-6B4A-9758-5D4A6A6C649F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B9078-32AE-854A-B118-AA25FB276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04241-0AF2-674A-8C66-DE8DA923A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0A182-5905-984B-941B-AF60EE4FB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64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B7C88-C62D-CE46-8369-DA9FC278A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0F38A-18A9-AA4C-A782-B6FDCD1A0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3D04F-B2BB-D74C-8521-6C934C97A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0E419-AB5B-6B4A-9758-5D4A6A6C649F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1F9EB-72A1-BA47-A324-668595E71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E32FE-8B0C-5148-97C1-A72187328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0A182-5905-984B-941B-AF60EE4FB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60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DAB9A-5743-3842-BAD2-7B658D7C0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1CAB0-CFA1-C94D-85C6-EA4CE2D0D1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17F03E-5EC9-7B4B-8126-2C0F888D4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C5133-9D8D-D34A-B7A8-516D9F989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0E419-AB5B-6B4A-9758-5D4A6A6C649F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000C10-04AA-DC4C-AB29-07C3E8627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56137F-6226-0848-B3FA-E9EF971F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0A182-5905-984B-941B-AF60EE4FB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63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F06E8-CEB5-8749-8F71-189EC4CBE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922643-7B35-E944-BF0E-8C33AC37B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925669-6B8D-0C4F-8478-4F2DBE905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88FAC9-7137-F84F-9594-4AD76978D7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F12BFC-4901-AF44-8684-B4673617BA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0B9605-D047-BF45-87B8-EC5397640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0E419-AB5B-6B4A-9758-5D4A6A6C649F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0519F4-277E-9640-8C40-78797570E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A7A66C-B56F-2947-9B27-0E605717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0A182-5905-984B-941B-AF60EE4FB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74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7C1E5-7926-8543-AD31-26F967E2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416869-2724-BA4A-BB4E-04DF84932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0E419-AB5B-6B4A-9758-5D4A6A6C649F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FCE936-532E-4D45-854C-A818087CF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79100D-1FAA-A241-B477-88F13FF09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0A182-5905-984B-941B-AF60EE4FB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4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4D44C9-4DE5-F74E-BFD4-805BD96FF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0E419-AB5B-6B4A-9758-5D4A6A6C649F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1ED6F6-FABD-9444-9E95-544E33E65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299BB-57B9-BB4A-94EC-0C9A020FA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0A182-5905-984B-941B-AF60EE4FB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45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E4D02-0179-9F47-AAAC-D930D884E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F554D-EE6F-4C45-BCD7-D54784DA0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5227E7-0AC6-2448-93D4-E6625528C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64D82E-71E3-F242-96B7-31195B008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0E419-AB5B-6B4A-9758-5D4A6A6C649F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2E2D43-4719-AC4C-A3B2-14F0EC24C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628DC-83FB-3F48-865F-B869364EB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0A182-5905-984B-941B-AF60EE4FB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52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56037-E9D7-8643-B0AF-36E17D870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F21748-F9D2-E841-AB36-CA10798E49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E0AB59-F836-C748-BB4C-1EF783D21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23FD49-5713-ED4C-A98B-03560472E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0E419-AB5B-6B4A-9758-5D4A6A6C649F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E4726F-AFB9-AE4F-9A0A-BCA629966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D5CB77-BAA3-724D-8FD4-FEDFF56F9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0A182-5905-984B-941B-AF60EE4FB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13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8CD19B-C014-4144-82CB-EC98CFA7E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06461-ACF7-3F46-A9A4-D878B4893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CE9C6-0655-FF4C-8BC3-623E4114F2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0E419-AB5B-6B4A-9758-5D4A6A6C649F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16A3B-8298-8740-8392-48A7297BF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E7610-69E5-7E4F-93EB-D62729BCF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0A182-5905-984B-941B-AF60EE4FB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55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ohnglover.com.au/about/2018-finalists%20%20%20%20https:/www.johnglover.com.au/exhibitions/archive/glover-prize-exhibition-2018" TargetMode="External"/><Relationship Id="rId2" Type="http://schemas.openxmlformats.org/officeDocument/2006/relationships/hyperlink" Target="https://www.johnglover.com.au/about/2018-finalist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asmaniantimes.com/2018/07/please-join-us-for-the-opening-of-dear-kunanyi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onportgallery.com/index02.php?id=12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0E05D-B119-5146-86DB-9FBE9D85B5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subtle edge of migration: a rocky shore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F97DFB-67D0-5944-8A44-20B4FA18CA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Neil Haddon</a:t>
            </a:r>
          </a:p>
        </p:txBody>
      </p:sp>
    </p:spTree>
    <p:extLst>
      <p:ext uri="{BB962C8B-B14F-4D97-AF65-F5344CB8AC3E}">
        <p14:creationId xmlns:p14="http://schemas.microsoft.com/office/powerpoint/2010/main" val="2654537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56DF9C0-9EB9-1544-981F-17851DF24CEE}"/>
              </a:ext>
            </a:extLst>
          </p:cNvPr>
          <p:cNvSpPr txBox="1"/>
          <p:nvPr/>
        </p:nvSpPr>
        <p:spPr>
          <a:xfrm>
            <a:off x="6825342" y="4180114"/>
            <a:ext cx="49638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Haddon, N. 2018, </a:t>
            </a:r>
            <a:r>
              <a:rPr lang="en-AU" sz="1400" i="1" dirty="0"/>
              <a:t>A Rocky Shore </a:t>
            </a:r>
          </a:p>
          <a:p>
            <a:r>
              <a:rPr lang="en-AU" sz="1400" dirty="0"/>
              <a:t>enamel, oil, vinyl, marker pen and digital print on aluminium, </a:t>
            </a:r>
          </a:p>
          <a:p>
            <a:r>
              <a:rPr lang="en-AU" sz="1400" dirty="0"/>
              <a:t>130 cm x 122 cm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150FC2-6907-3C4C-BC60-0E67F05FC2C3}"/>
              </a:ext>
            </a:extLst>
          </p:cNvPr>
          <p:cNvSpPr txBox="1"/>
          <p:nvPr/>
        </p:nvSpPr>
        <p:spPr>
          <a:xfrm>
            <a:off x="6792684" y="5103444"/>
            <a:ext cx="4659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u="sng" dirty="0">
                <a:hlinkClick r:id="rId2"/>
              </a:rPr>
              <a:t>https://www.johnglover.com.au/about/2018-finalists</a:t>
            </a:r>
            <a:endParaRPr lang="en-AU" sz="1400" dirty="0"/>
          </a:p>
          <a:p>
            <a:r>
              <a:rPr lang="en-AU" sz="1400" dirty="0">
                <a:hlinkClick r:id="rId3"/>
              </a:rPr>
              <a:t>https://</a:t>
            </a:r>
            <a:r>
              <a:rPr lang="en-AU" sz="1400" dirty="0" err="1">
                <a:hlinkClick r:id="rId3"/>
              </a:rPr>
              <a:t>www.johnglover.com.au</a:t>
            </a:r>
            <a:r>
              <a:rPr lang="en-AU" sz="1400" dirty="0">
                <a:hlinkClick r:id="rId3"/>
              </a:rPr>
              <a:t>/exhibitions/archive/glover-prize-exhibition-2018</a:t>
            </a:r>
            <a:endParaRPr lang="en-AU" sz="1400" dirty="0"/>
          </a:p>
          <a:p>
            <a:r>
              <a:rPr lang="en-US" sz="1400" dirty="0"/>
              <a:t>[accessed 30.10.18]</a:t>
            </a:r>
          </a:p>
        </p:txBody>
      </p:sp>
      <p:pic>
        <p:nvPicPr>
          <p:cNvPr id="8" name="Picture 7" descr="A picture containing water, grass, tree&#13;&#10;&#13;&#10;Description automatically generated">
            <a:extLst>
              <a:ext uri="{FF2B5EF4-FFF2-40B4-BE49-F238E27FC236}">
                <a16:creationId xmlns:a16="http://schemas.microsoft.com/office/drawing/2014/main" id="{41A8FA21-6FDD-E040-A80E-CF739C4E766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3" y="0"/>
            <a:ext cx="6271404" cy="6858000"/>
          </a:xfrm>
          <a:prstGeom prst="rect">
            <a:avLst/>
          </a:prstGeom>
        </p:spPr>
      </p:pic>
      <p:pic>
        <p:nvPicPr>
          <p:cNvPr id="12" name="Picture 11" descr="A picture containing water, grass, tree&#13;&#10;&#13;&#10;Description automatically generated">
            <a:extLst>
              <a:ext uri="{FF2B5EF4-FFF2-40B4-BE49-F238E27FC236}">
                <a16:creationId xmlns:a16="http://schemas.microsoft.com/office/drawing/2014/main" id="{CCF35997-BB49-F84C-8D61-90C79B2242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9605" y="186611"/>
            <a:ext cx="5531604" cy="373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23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grass&#13;&#10;&#13;&#10;Description automatically generated">
            <a:extLst>
              <a:ext uri="{FF2B5EF4-FFF2-40B4-BE49-F238E27FC236}">
                <a16:creationId xmlns:a16="http://schemas.microsoft.com/office/drawing/2014/main" id="{B1FC61D5-32A5-1543-B352-E19E491F3E3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33576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2BD2C3-D996-4A46-83B3-45DE3F177683}"/>
              </a:ext>
            </a:extLst>
          </p:cNvPr>
          <p:cNvSpPr txBox="1"/>
          <p:nvPr/>
        </p:nvSpPr>
        <p:spPr>
          <a:xfrm>
            <a:off x="9434944" y="4748151"/>
            <a:ext cx="26600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Haddon, N. 2018,</a:t>
            </a:r>
          </a:p>
          <a:p>
            <a:r>
              <a:rPr lang="en-AU" sz="1400" i="1" dirty="0"/>
              <a:t>We’ll bring our own views </a:t>
            </a:r>
          </a:p>
          <a:p>
            <a:r>
              <a:rPr lang="en-AU" sz="1400" dirty="0"/>
              <a:t>enamel, oil, vinyl, marker pen and digital print on aluminium panels</a:t>
            </a:r>
          </a:p>
          <a:p>
            <a:r>
              <a:rPr lang="en-AU" sz="1400" dirty="0"/>
              <a:t>180 cm x 240 cm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A9A4A0-EB3A-4945-9296-42CAD776D8FC}"/>
              </a:ext>
            </a:extLst>
          </p:cNvPr>
          <p:cNvSpPr txBox="1"/>
          <p:nvPr/>
        </p:nvSpPr>
        <p:spPr>
          <a:xfrm>
            <a:off x="9448799" y="5917702"/>
            <a:ext cx="2632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https://tasmaniantimes.com/2018/07/please-join-us-for-the-opening-of-dear-kunanyi/</a:t>
            </a:r>
            <a:endParaRPr lang="en-US" sz="1400" dirty="0"/>
          </a:p>
          <a:p>
            <a:r>
              <a:rPr lang="en-US" sz="1400" dirty="0"/>
              <a:t>[accessed 30.10.18]</a:t>
            </a:r>
          </a:p>
        </p:txBody>
      </p:sp>
    </p:spTree>
    <p:extLst>
      <p:ext uri="{BB962C8B-B14F-4D97-AF65-F5344CB8AC3E}">
        <p14:creationId xmlns:p14="http://schemas.microsoft.com/office/powerpoint/2010/main" val="828003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indoor&#13;&#10;&#13;&#10;Description automatically generated">
            <a:extLst>
              <a:ext uri="{FF2B5EF4-FFF2-40B4-BE49-F238E27FC236}">
                <a16:creationId xmlns:a16="http://schemas.microsoft.com/office/drawing/2014/main" id="{561AA446-C340-6847-9DF5-4EDD26C47E7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0" y="0"/>
            <a:ext cx="632221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7FFFC7-F039-A443-8BB1-74407DD60A18}"/>
              </a:ext>
            </a:extLst>
          </p:cNvPr>
          <p:cNvSpPr txBox="1"/>
          <p:nvPr/>
        </p:nvSpPr>
        <p:spPr>
          <a:xfrm>
            <a:off x="6825341" y="4554187"/>
            <a:ext cx="49638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Haddon, N. 2018, </a:t>
            </a:r>
            <a:r>
              <a:rPr lang="en-AU" sz="1400" i="1" dirty="0"/>
              <a:t>Another Rocky Shore </a:t>
            </a:r>
          </a:p>
          <a:p>
            <a:r>
              <a:rPr lang="en-AU" sz="1400" dirty="0"/>
              <a:t>enamel, oil, vinyl, marker pen and digital print on aluminium, </a:t>
            </a:r>
          </a:p>
          <a:p>
            <a:r>
              <a:rPr lang="en-AU" sz="1400" dirty="0"/>
              <a:t>122 cm x 110 cm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FD187B-C63F-9849-9F7D-FB6EE42073B9}"/>
              </a:ext>
            </a:extLst>
          </p:cNvPr>
          <p:cNvSpPr txBox="1"/>
          <p:nvPr/>
        </p:nvSpPr>
        <p:spPr>
          <a:xfrm>
            <a:off x="6835515" y="5501390"/>
            <a:ext cx="4540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u="sng" dirty="0">
                <a:hlinkClick r:id="rId3"/>
              </a:rPr>
              <a:t>https://www.devonportgallery.com/index02.php?id=12</a:t>
            </a:r>
            <a:endParaRPr lang="en-AU" sz="1400" u="sng" dirty="0"/>
          </a:p>
          <a:p>
            <a:r>
              <a:rPr lang="en-AU" sz="1400" u="sng" dirty="0"/>
              <a:t>[accessed 30.10.18]</a:t>
            </a:r>
            <a:endParaRPr lang="en-US" sz="1400" dirty="0"/>
          </a:p>
        </p:txBody>
      </p:sp>
      <p:pic>
        <p:nvPicPr>
          <p:cNvPr id="8" name="Picture 7" descr="A picture containing tree, indoor&#13;&#10;&#13;&#10;Description automatically generated">
            <a:extLst>
              <a:ext uri="{FF2B5EF4-FFF2-40B4-BE49-F238E27FC236}">
                <a16:creationId xmlns:a16="http://schemas.microsoft.com/office/drawing/2014/main" id="{3C00DE79-A486-8341-8AEC-7ECFC442D6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2603" y="222651"/>
            <a:ext cx="5442718" cy="401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42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162</Words>
  <Application>Microsoft Macintosh PowerPoint</Application>
  <PresentationFormat>Widescreen</PresentationFormat>
  <Paragraphs>19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The subtle edge of migration: a rocky shore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subtle edge of migration: a rocky shore</dc:title>
  <dc:creator>Neil Haddon</dc:creator>
  <cp:lastModifiedBy>Neil Haddon</cp:lastModifiedBy>
  <cp:revision>3</cp:revision>
  <dcterms:created xsi:type="dcterms:W3CDTF">2018-10-30T04:18:09Z</dcterms:created>
  <dcterms:modified xsi:type="dcterms:W3CDTF">2018-10-30T07:17:51Z</dcterms:modified>
</cp:coreProperties>
</file>