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19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C9BAFD90-989C-5B4B-8197-CE57BCD803F4}"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112463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BAFD90-989C-5B4B-8197-CE57BCD803F4}"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164254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BAFD90-989C-5B4B-8197-CE57BCD803F4}"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211740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BAFD90-989C-5B4B-8197-CE57BCD803F4}"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163717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9BAFD90-989C-5B4B-8197-CE57BCD803F4}"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236757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9BAFD90-989C-5B4B-8197-CE57BCD803F4}"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814649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9BAFD90-989C-5B4B-8197-CE57BCD803F4}" type="datetimeFigureOut">
              <a:rPr lang="en-US" smtClean="0"/>
              <a:t>9/12/15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363347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9BAFD90-989C-5B4B-8197-CE57BCD803F4}" type="datetimeFigureOut">
              <a:rPr lang="en-US" smtClean="0"/>
              <a:t>9/12/15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232184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AFD90-989C-5B4B-8197-CE57BCD803F4}" type="datetimeFigureOut">
              <a:rPr lang="en-US" smtClean="0"/>
              <a:t>9/12/15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10502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9BAFD90-989C-5B4B-8197-CE57BCD803F4}"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323880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9BAFD90-989C-5B4B-8197-CE57BCD803F4}"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98624-FF12-A04A-9E5B-84FE8BFC5B0C}" type="slidenum">
              <a:rPr lang="en-US" smtClean="0"/>
              <a:t>‹#›</a:t>
            </a:fld>
            <a:endParaRPr lang="en-US"/>
          </a:p>
        </p:txBody>
      </p:sp>
    </p:spTree>
    <p:extLst>
      <p:ext uri="{BB962C8B-B14F-4D97-AF65-F5344CB8AC3E}">
        <p14:creationId xmlns:p14="http://schemas.microsoft.com/office/powerpoint/2010/main" val="26746069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AFD90-989C-5B4B-8197-CE57BCD803F4}" type="datetimeFigureOut">
              <a:rPr lang="en-US" smtClean="0"/>
              <a:t>9/12/15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98624-FF12-A04A-9E5B-84FE8BFC5B0C}" type="slidenum">
              <a:rPr lang="en-US" smtClean="0"/>
              <a:t>‹#›</a:t>
            </a:fld>
            <a:endParaRPr lang="en-US"/>
          </a:p>
        </p:txBody>
      </p:sp>
    </p:spTree>
    <p:extLst>
      <p:ext uri="{BB962C8B-B14F-4D97-AF65-F5344CB8AC3E}">
        <p14:creationId xmlns:p14="http://schemas.microsoft.com/office/powerpoint/2010/main" val="2915558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usjazz.net/category/jazz-festivals/mijf-2015/" TargetMode="External"/><Relationship Id="rId4" Type="http://schemas.openxmlformats.org/officeDocument/2006/relationships/hyperlink" Target="http://www.theaustralian.com.au/arts/music/melbourne-international-jazz-festival-blazing-solos-lift-sessions/news-story/e811b7aab79057c1e1564f595101fee2" TargetMode="External"/><Relationship Id="rId1" Type="http://schemas.openxmlformats.org/officeDocument/2006/relationships/slideLayout" Target="../slideLayouts/slideLayout2.xml"/><Relationship Id="rId2" Type="http://schemas.openxmlformats.org/officeDocument/2006/relationships/hyperlink" Target="http://melbournejazz.com/site/assets/uploaded/b851aee2-program-2015.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elbournejazz.com/site/assets/uploaded/b851aee2-program-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Melbourne International Jazz Festival 2015 – Allan Browne Quintet </a:t>
            </a:r>
            <a:r>
              <a:rPr lang="en-US" sz="2000" i="1" dirty="0" err="1" smtClean="0"/>
              <a:t>Ithica</a:t>
            </a:r>
            <a:r>
              <a:rPr lang="en-US" sz="2000" i="1" dirty="0" smtClean="0"/>
              <a:t> Bound </a:t>
            </a:r>
            <a:r>
              <a:rPr lang="en-US" sz="2000" dirty="0"/>
              <a:t>c</a:t>
            </a:r>
            <a:r>
              <a:rPr lang="en-US" sz="2000" dirty="0" smtClean="0"/>
              <a:t>oncert performance and CD Launch</a:t>
            </a:r>
            <a:endParaRPr lang="en-US" sz="2000" dirty="0"/>
          </a:p>
        </p:txBody>
      </p:sp>
      <p:sp>
        <p:nvSpPr>
          <p:cNvPr id="3" name="Subtitle 2"/>
          <p:cNvSpPr>
            <a:spLocks noGrp="1"/>
          </p:cNvSpPr>
          <p:nvPr>
            <p:ph type="subTitle" idx="1"/>
          </p:nvPr>
        </p:nvSpPr>
        <p:spPr/>
        <p:txBody>
          <a:bodyPr/>
          <a:lstStyle/>
          <a:p>
            <a:r>
              <a:rPr lang="en-US" dirty="0" err="1" smtClean="0"/>
              <a:t>Dr</a:t>
            </a:r>
            <a:r>
              <a:rPr lang="en-US" dirty="0" smtClean="0"/>
              <a:t> Nick Haywood</a:t>
            </a:r>
            <a:endParaRPr lang="en-US" dirty="0"/>
          </a:p>
        </p:txBody>
      </p:sp>
    </p:spTree>
    <p:extLst>
      <p:ext uri="{BB962C8B-B14F-4D97-AF65-F5344CB8AC3E}">
        <p14:creationId xmlns:p14="http://schemas.microsoft.com/office/powerpoint/2010/main" val="293037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Coversheet</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AU" b="1" dirty="0"/>
              <a:t>Researcher: Dr Nick Haywood</a:t>
            </a:r>
            <a:endParaRPr lang="en-AU" dirty="0"/>
          </a:p>
          <a:p>
            <a:pPr marL="0" indent="0">
              <a:buNone/>
            </a:pPr>
            <a:r>
              <a:rPr lang="en-AU" b="1" dirty="0"/>
              <a:t> </a:t>
            </a:r>
            <a:endParaRPr lang="en-AU" dirty="0"/>
          </a:p>
          <a:p>
            <a:pPr marL="0" indent="0">
              <a:buNone/>
            </a:pPr>
            <a:r>
              <a:rPr lang="en-AU" b="1" dirty="0"/>
              <a:t>Name of output: Allan Browne Quintet – Melbourne International Jazz festival - </a:t>
            </a:r>
            <a:r>
              <a:rPr lang="en-AU" b="1" i="1" dirty="0" err="1"/>
              <a:t>Ithica</a:t>
            </a:r>
            <a:r>
              <a:rPr lang="en-AU" b="1" i="1" dirty="0"/>
              <a:t> Bound</a:t>
            </a:r>
            <a:endParaRPr lang="en-AU" dirty="0"/>
          </a:p>
          <a:p>
            <a:pPr marL="0" indent="0">
              <a:buNone/>
            </a:pPr>
            <a:r>
              <a:rPr lang="en-AU" i="1" dirty="0"/>
              <a:t> </a:t>
            </a:r>
            <a:endParaRPr lang="en-AU" dirty="0"/>
          </a:p>
          <a:p>
            <a:pPr marL="0" indent="0">
              <a:buNone/>
            </a:pPr>
            <a:r>
              <a:rPr lang="en-AU" b="1" dirty="0"/>
              <a:t>Description:</a:t>
            </a:r>
            <a:r>
              <a:rPr lang="en-AU" dirty="0"/>
              <a:t> Major Festival Concert Performance</a:t>
            </a:r>
          </a:p>
          <a:p>
            <a:pPr marL="0" indent="0">
              <a:buNone/>
            </a:pPr>
            <a:r>
              <a:rPr lang="en-AU" dirty="0"/>
              <a:t> </a:t>
            </a:r>
          </a:p>
          <a:p>
            <a:pPr marL="0" indent="0">
              <a:buNone/>
            </a:pPr>
            <a:r>
              <a:rPr lang="en-AU" dirty="0"/>
              <a:t> </a:t>
            </a:r>
          </a:p>
          <a:p>
            <a:pPr marL="0" indent="0">
              <a:buNone/>
            </a:pPr>
            <a:r>
              <a:rPr lang="en-AU" dirty="0"/>
              <a:t> </a:t>
            </a:r>
          </a:p>
          <a:p>
            <a:pPr marL="0" indent="0">
              <a:buNone/>
            </a:pPr>
            <a:r>
              <a:rPr lang="en-AU" b="1" dirty="0"/>
              <a:t>Publication location (venue): </a:t>
            </a:r>
            <a:r>
              <a:rPr lang="en-AU" b="1" dirty="0" err="1"/>
              <a:t>Bennetts</a:t>
            </a:r>
            <a:r>
              <a:rPr lang="en-AU" b="1" dirty="0"/>
              <a:t> Lane Jazz Club</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Publication date: June 1, 2015</a:t>
            </a:r>
            <a:endParaRPr lang="en-AU" dirty="0"/>
          </a:p>
          <a:p>
            <a:pPr marL="0" indent="0">
              <a:buNone/>
            </a:pPr>
            <a:r>
              <a:rPr lang="en-AU" b="1" dirty="0"/>
              <a:t> </a:t>
            </a:r>
            <a:endParaRPr lang="en-AU" dirty="0"/>
          </a:p>
          <a:p>
            <a:pPr marL="0" indent="0">
              <a:buNone/>
            </a:pPr>
            <a:r>
              <a:rPr lang="en-AU" b="1" dirty="0"/>
              <a:t>Duration:  70 minutes</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Co-performers:  Allan Browne, Eugene Ball, Geoff Hughes, Phillip </a:t>
            </a:r>
            <a:r>
              <a:rPr lang="en-AU" b="1" dirty="0" err="1"/>
              <a:t>Noy</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Funding: n/a</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List of Works: On The Deck (Hughes), Winged Words (Hughes), Sanctuary (Ball), Calypso (</a:t>
            </a:r>
            <a:r>
              <a:rPr lang="en-AU" b="1" dirty="0" err="1"/>
              <a:t>Noy</a:t>
            </a:r>
            <a:r>
              <a:rPr lang="en-AU" b="1" dirty="0"/>
              <a:t>), Memories and </a:t>
            </a:r>
            <a:r>
              <a:rPr lang="en-AU" b="1" dirty="0" err="1"/>
              <a:t>Kharis</a:t>
            </a:r>
            <a:r>
              <a:rPr lang="en-AU" b="1" dirty="0"/>
              <a:t> (Ball), The Lotus Eaters (Ball), The Suitors (Haywood), Peace at Last (Browne)</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Composer: as listed above</a:t>
            </a:r>
            <a:endParaRPr lang="en-AU" dirty="0"/>
          </a:p>
          <a:p>
            <a:pPr marL="0" indent="0">
              <a:buNone/>
            </a:pPr>
            <a:r>
              <a:rPr lang="en-AU" b="1" dirty="0"/>
              <a:t>Title: as above </a:t>
            </a:r>
            <a:endParaRPr lang="en-AU" dirty="0"/>
          </a:p>
          <a:p>
            <a:pPr marL="0" indent="0">
              <a:buNone/>
            </a:pPr>
            <a:r>
              <a:rPr lang="en-AU" b="1" dirty="0"/>
              <a:t>Year: 2015</a:t>
            </a:r>
            <a:endParaRPr lang="en-AU" dirty="0"/>
          </a:p>
          <a:p>
            <a:pPr marL="0" indent="0">
              <a:buNone/>
            </a:pPr>
            <a:r>
              <a:rPr lang="en-AU" b="1" dirty="0"/>
              <a:t>Duration: 70 minutes</a:t>
            </a:r>
            <a:endParaRPr lang="en-AU" dirty="0"/>
          </a:p>
          <a:p>
            <a:pPr marL="0" indent="0">
              <a:buNone/>
            </a:pPr>
            <a:r>
              <a:rPr lang="en-AU" b="1" dirty="0"/>
              <a:t>Description: Concert Performance at Melbourne International Jazz festival</a:t>
            </a:r>
            <a:endParaRPr lang="en-AU" dirty="0"/>
          </a:p>
          <a:p>
            <a:pPr marL="0" indent="0">
              <a:buNone/>
            </a:pPr>
            <a:r>
              <a:rPr lang="en-AU" b="1" dirty="0"/>
              <a:t> </a:t>
            </a:r>
            <a:endParaRPr lang="en-AU" dirty="0"/>
          </a:p>
          <a:p>
            <a:pPr marL="0" indent="0">
              <a:buNone/>
            </a:pPr>
            <a:r>
              <a:rPr lang="en-AU" b="1" dirty="0"/>
              <a:t> </a:t>
            </a:r>
            <a:endParaRPr lang="en-AU" dirty="0"/>
          </a:p>
          <a:p>
            <a:pPr marL="0" indent="0">
              <a:buNone/>
            </a:pPr>
            <a:r>
              <a:rPr lang="en-AU" b="1" dirty="0"/>
              <a:t>Evidence (list with details and proof to be added to </a:t>
            </a:r>
            <a:r>
              <a:rPr lang="en-AU" b="1" dirty="0" err="1"/>
              <a:t>powerpoint</a:t>
            </a:r>
            <a:r>
              <a:rPr lang="en-AU" b="1" dirty="0"/>
              <a:t>): Reviews, Festival Program</a:t>
            </a:r>
            <a:endParaRPr lang="en-AU" dirty="0"/>
          </a:p>
          <a:p>
            <a:pPr marL="0" indent="0">
              <a:buNone/>
            </a:pPr>
            <a:endParaRPr lang="en-US" dirty="0"/>
          </a:p>
        </p:txBody>
      </p:sp>
    </p:spTree>
    <p:extLst>
      <p:ext uri="{BB962C8B-B14F-4D97-AF65-F5344CB8AC3E}">
        <p14:creationId xmlns:p14="http://schemas.microsoft.com/office/powerpoint/2010/main" val="3285372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Nick Haywood – </a:t>
            </a:r>
            <a:r>
              <a:rPr lang="en-US" sz="2200" b="1" dirty="0" err="1" smtClean="0"/>
              <a:t>Ithica</a:t>
            </a:r>
            <a:r>
              <a:rPr lang="en-US" sz="2200" b="1" dirty="0" smtClean="0"/>
              <a:t> Bound at the Melbourne International Jazz Festival</a:t>
            </a:r>
            <a:r>
              <a:rPr lang="en-AU" b="1" dirty="0" smtClean="0"/>
              <a:t/>
            </a:r>
            <a:br>
              <a:rPr lang="en-AU" b="1" dirty="0" smtClean="0"/>
            </a:b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b="1" dirty="0" smtClean="0"/>
              <a:t>Research </a:t>
            </a:r>
            <a:r>
              <a:rPr lang="en-US" b="1" dirty="0"/>
              <a:t>Background</a:t>
            </a:r>
            <a:endParaRPr lang="en-AU" b="1" dirty="0"/>
          </a:p>
          <a:p>
            <a:pPr marL="0" indent="0">
              <a:buNone/>
            </a:pPr>
            <a:r>
              <a:rPr lang="en-US" dirty="0"/>
              <a:t> </a:t>
            </a:r>
            <a:endParaRPr lang="en-AU" dirty="0"/>
          </a:p>
          <a:p>
            <a:pPr marL="0" indent="0">
              <a:buNone/>
            </a:pPr>
            <a:r>
              <a:rPr lang="en-US" dirty="0"/>
              <a:t>This major festival performance by the quintet provides an opportunity for the ensemble to develop collaborative improvisations around the themes presented on our recent CD of the same name The quintet has for many years used poetry and other literature as inspiration for themed improvised music projects.  This work is inspired by Homer’s epic ‘Odyssey”. Each ensemble member has composed music inspired by aspects of the Odyssey to provide a complete album.  The connection between ensemble members, in a musical sense, further expands on my long-term research project around collaborative group improvisation, and uses the additional element of literature as an inspiration to develop musical dialogue between players.</a:t>
            </a:r>
            <a:endParaRPr lang="en-AU" dirty="0"/>
          </a:p>
          <a:p>
            <a:pPr marL="0" indent="0">
              <a:buNone/>
            </a:pPr>
            <a:r>
              <a:rPr lang="en-US" dirty="0"/>
              <a:t> </a:t>
            </a:r>
            <a:endParaRPr lang="en-AU" dirty="0"/>
          </a:p>
          <a:p>
            <a:pPr marL="0" indent="0">
              <a:buNone/>
            </a:pPr>
            <a:r>
              <a:rPr lang="en-US" b="1" dirty="0"/>
              <a:t>Research Contribution</a:t>
            </a:r>
            <a:endParaRPr lang="en-AU" dirty="0"/>
          </a:p>
          <a:p>
            <a:pPr marL="0" indent="0">
              <a:buNone/>
            </a:pPr>
            <a:r>
              <a:rPr lang="en-US" b="1" dirty="0"/>
              <a:t> </a:t>
            </a:r>
            <a:endParaRPr lang="en-AU" dirty="0"/>
          </a:p>
          <a:p>
            <a:pPr marL="0" indent="0">
              <a:buNone/>
            </a:pPr>
            <a:r>
              <a:rPr lang="en-US" dirty="0"/>
              <a:t>This performance of this project further informed my research into collaborative group improvisation, particularly from the perspective of improvising and performing pre-composed music with the additional element of written words. The connection between players in this ensemble is of an advanced level, with the group having developed for 14 years prior to the recording. Examination of the application of the ‘Key Elements’ as outlined in my earlier work, within this context, provides insight into the way that individuals work together in an intuitive manner, both from the perspective of artistic output as well collaborative group work in more generic terms.</a:t>
            </a:r>
            <a:endParaRPr lang="en-AU" dirty="0"/>
          </a:p>
          <a:p>
            <a:pPr marL="0" indent="0">
              <a:buNone/>
            </a:pPr>
            <a:r>
              <a:rPr lang="en-US" dirty="0"/>
              <a:t> </a:t>
            </a:r>
            <a:endParaRPr lang="en-AU" dirty="0"/>
          </a:p>
          <a:p>
            <a:pPr marL="0" indent="0">
              <a:buNone/>
            </a:pPr>
            <a:r>
              <a:rPr lang="en-US" b="1" dirty="0"/>
              <a:t>Research Significance</a:t>
            </a:r>
            <a:endParaRPr lang="en-AU" dirty="0"/>
          </a:p>
          <a:p>
            <a:pPr marL="0" indent="0">
              <a:buNone/>
            </a:pPr>
            <a:r>
              <a:rPr lang="en-US" b="1" dirty="0"/>
              <a:t> </a:t>
            </a:r>
            <a:endParaRPr lang="en-AU" dirty="0"/>
          </a:p>
          <a:p>
            <a:pPr marL="0" indent="0">
              <a:buNone/>
            </a:pPr>
            <a:r>
              <a:rPr lang="en-US" dirty="0"/>
              <a:t>The significance of this research is that it investigates the connection between experienced musicians, who have been performing and recording together over an extended period of time, within a setting of entirely new works inspired by classic literature.  This is a new approach to improvisation from both a performance standpoint and within academic investigation. A significant gap in the research is filled with this study.  The following indicators attest to its value:  this performance at the Melbourne International Jazz Festival received outstanding reviews in national press (a review is attached with this </a:t>
            </a:r>
            <a:r>
              <a:rPr lang="en-US" dirty="0" err="1"/>
              <a:t>powerpoint</a:t>
            </a:r>
            <a:r>
              <a:rPr lang="en-US" dirty="0"/>
              <a:t> presentation.     The  associated CD was nominated for a prestigious ARIA award for Best Jazz Album in the 2015 ARIA (fine art section) awards.</a:t>
            </a:r>
            <a:endParaRPr lang="en-AU" dirty="0"/>
          </a:p>
          <a:p>
            <a:pPr marL="0" indent="0">
              <a:buNone/>
            </a:pPr>
            <a:r>
              <a:rPr lang="en-US" dirty="0"/>
              <a:t> </a:t>
            </a:r>
            <a:endParaRPr lang="en-AU" dirty="0"/>
          </a:p>
          <a:p>
            <a:endParaRPr lang="en-US" dirty="0"/>
          </a:p>
        </p:txBody>
      </p:sp>
    </p:spTree>
    <p:extLst>
      <p:ext uri="{BB962C8B-B14F-4D97-AF65-F5344CB8AC3E}">
        <p14:creationId xmlns:p14="http://schemas.microsoft.com/office/powerpoint/2010/main" val="107837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Review of Performance – The Age Newspaper </a:t>
            </a:r>
            <a:endParaRPr lang="en-US" sz="2000" dirty="0"/>
          </a:p>
        </p:txBody>
      </p:sp>
      <p:sp>
        <p:nvSpPr>
          <p:cNvPr id="5" name="Content Placeholder 4"/>
          <p:cNvSpPr>
            <a:spLocks noGrp="1"/>
          </p:cNvSpPr>
          <p:nvPr>
            <p:ph idx="1"/>
          </p:nvPr>
        </p:nvSpPr>
        <p:spPr/>
        <p:txBody>
          <a:bodyPr>
            <a:normAutofit/>
          </a:bodyPr>
          <a:lstStyle/>
          <a:p>
            <a:pPr marL="0" indent="0">
              <a:buNone/>
            </a:pPr>
            <a:r>
              <a:rPr lang="en-US" sz="2000" dirty="0" smtClean="0"/>
              <a:t>Sydney Morning Herald Review June 2, 2015</a:t>
            </a:r>
          </a:p>
          <a:p>
            <a:pPr marL="0" indent="0">
              <a:buNone/>
            </a:pPr>
            <a:r>
              <a:rPr lang="en-US" sz="2000" dirty="0" smtClean="0">
                <a:hlinkClick r:id="rId2"/>
              </a:rPr>
              <a:t>http://melbournejazz.com/site/assets/uploaded/b851aee2-program-2015.pdf</a:t>
            </a:r>
            <a:endParaRPr lang="en-US" sz="2000" dirty="0" smtClean="0"/>
          </a:p>
          <a:p>
            <a:pPr marL="0" indent="0">
              <a:buNone/>
            </a:pPr>
            <a:endParaRPr lang="en-US" sz="2000" dirty="0"/>
          </a:p>
          <a:p>
            <a:pPr marL="0" indent="0">
              <a:buNone/>
            </a:pPr>
            <a:r>
              <a:rPr lang="en-US" sz="2000" dirty="0" err="1" smtClean="0"/>
              <a:t>Ausjazz</a:t>
            </a:r>
            <a:r>
              <a:rPr lang="en-US" sz="2000" dirty="0" smtClean="0"/>
              <a:t> review July 11, 2015</a:t>
            </a:r>
          </a:p>
          <a:p>
            <a:pPr marL="0" indent="0">
              <a:buNone/>
            </a:pPr>
            <a:r>
              <a:rPr lang="en-US" sz="2000" dirty="0" smtClean="0">
                <a:hlinkClick r:id="rId3"/>
              </a:rPr>
              <a:t>http://ausjazz.net/category/jazz-festivals/mijf-2015/</a:t>
            </a:r>
            <a:endParaRPr lang="en-US" sz="2000" dirty="0" smtClean="0"/>
          </a:p>
          <a:p>
            <a:pPr marL="0" indent="0">
              <a:buNone/>
            </a:pPr>
            <a:endParaRPr lang="en-US" sz="2000" dirty="0"/>
          </a:p>
          <a:p>
            <a:pPr marL="0" indent="0">
              <a:buNone/>
            </a:pPr>
            <a:r>
              <a:rPr lang="en-US" sz="2000" dirty="0" smtClean="0"/>
              <a:t>The Australian June 9, 2015</a:t>
            </a:r>
          </a:p>
          <a:p>
            <a:pPr marL="0" indent="0">
              <a:buNone/>
            </a:pPr>
            <a:r>
              <a:rPr lang="en-US" sz="2000" dirty="0" smtClean="0">
                <a:hlinkClick r:id="rId4"/>
              </a:rPr>
              <a:t>http://www.theaustralian.com.au/arts/music/melbourne-international-jazz-festival-blazing-solos-lift-sessions/news-story/e811b7aab79057c1e1564f595101fee2</a:t>
            </a:r>
            <a:endParaRPr lang="en-US" sz="2000" dirty="0" smtClean="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endParaRPr lang="en-US" sz="2000" dirty="0"/>
          </a:p>
        </p:txBody>
      </p:sp>
    </p:spTree>
    <p:extLst>
      <p:ext uri="{BB962C8B-B14F-4D97-AF65-F5344CB8AC3E}">
        <p14:creationId xmlns:p14="http://schemas.microsoft.com/office/powerpoint/2010/main" val="149942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a:bodyPr>
          <a:lstStyle/>
          <a:p>
            <a:r>
              <a:rPr lang="en-US" sz="1600" dirty="0" smtClean="0"/>
              <a:t>Link to MIJF program – concert is on page 23</a:t>
            </a:r>
          </a:p>
          <a:p>
            <a:r>
              <a:rPr lang="en-US" sz="1600" dirty="0" smtClean="0">
                <a:hlinkClick r:id="rId2"/>
              </a:rPr>
              <a:t>http://melbournejazz.com/site/assets/uploaded/b851aee2-program-2015.pdf</a:t>
            </a:r>
            <a:endParaRPr lang="en-US" sz="1600" dirty="0" smtClean="0"/>
          </a:p>
          <a:p>
            <a:endParaRPr lang="en-US" sz="1600" dirty="0"/>
          </a:p>
        </p:txBody>
      </p:sp>
    </p:spTree>
    <p:extLst>
      <p:ext uri="{BB962C8B-B14F-4D97-AF65-F5344CB8AC3E}">
        <p14:creationId xmlns:p14="http://schemas.microsoft.com/office/powerpoint/2010/main" val="189690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TotalTime>
  <Words>161</Words>
  <Application>Microsoft Macintosh PowerPoint</Application>
  <PresentationFormat>On-screen Show (4:3)</PresentationFormat>
  <Paragraphs>65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Melbourne International Jazz Festival 2015 – Allan Browne Quintet Ithica Bound concert performance and CD Launch</vt:lpstr>
      <vt:lpstr>Coversheet</vt:lpstr>
      <vt:lpstr>Nick Haywood – Ithica Bound at the Melbourne International Jazz Festival </vt:lpstr>
      <vt:lpstr>Review of Performance – The Age Newspaper </vt:lpstr>
      <vt:lpstr>Links</vt:lpstr>
    </vt:vector>
  </TitlesOfParts>
  <Company>University of Tasmania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Melbourne International Jazz Festival 2015 – Allan Browne Quintet Ithica Bound concert performance and CD Launch</dc:title>
  <dc:creator>Faculty of Arts</dc:creator>
  <cp:lastModifiedBy>Faculty of Arts</cp:lastModifiedBy>
  <cp:revision>3</cp:revision>
  <dcterms:created xsi:type="dcterms:W3CDTF">2015-12-09T01:19:11Z</dcterms:created>
  <dcterms:modified xsi:type="dcterms:W3CDTF">2015-12-09T02:32:09Z</dcterms:modified>
</cp:coreProperties>
</file>